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8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2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4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6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7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6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2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3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95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43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DB8B-48E4-45B9-87EB-08D7D8ACBDE7}" type="datetimeFigureOut">
              <a:rPr lang="cs-CZ" smtClean="0"/>
              <a:t>13. 9. 2020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8517-D050-45AF-824F-3B797B76E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58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microsoftonline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crosoft Office 365 zdarma – Základní škola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023" y="1011208"/>
            <a:ext cx="4823630" cy="321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00023" y="4344559"/>
            <a:ext cx="6135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š</a:t>
            </a:r>
            <a:r>
              <a:rPr lang="cs-CZ" sz="4800" dirty="0" smtClean="0"/>
              <a:t>kolní žákovský účet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8116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78224" y="832104"/>
            <a:ext cx="596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PŘIHLÁŠENÍ</a:t>
            </a:r>
            <a:endParaRPr lang="cs-CZ" sz="4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50008" y="2523744"/>
            <a:ext cx="683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Přihlašovat se budete na tomto odkaze: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50008" y="3538728"/>
            <a:ext cx="738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2"/>
              </a:rPr>
              <a:t>https://login.microsoftonline.com/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50008" y="4676823"/>
            <a:ext cx="7714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Nebo do vyhledávače zadáte: </a:t>
            </a:r>
            <a:r>
              <a:rPr lang="cs-CZ" sz="2800" dirty="0" smtClean="0">
                <a:solidFill>
                  <a:srgbClr val="00B050"/>
                </a:solidFill>
              </a:rPr>
              <a:t>Office 365 přihlášení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66160" y="777240"/>
            <a:ext cx="4718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Přihlašovací údaje</a:t>
            </a:r>
            <a:endParaRPr lang="cs-CZ" sz="4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72768" y="2157984"/>
            <a:ext cx="10259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Jméno: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jmeno.prijmeni@o.zsms.cz   </a:t>
            </a:r>
            <a:r>
              <a:rPr lang="cs-CZ" i="1" dirty="0" smtClean="0"/>
              <a:t>(jméno a příjmení žáka bez diakritiky)</a:t>
            </a:r>
            <a:endParaRPr lang="cs-CZ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2800" dirty="0" smtClean="0"/>
          </a:p>
          <a:p>
            <a:r>
              <a:rPr lang="cs-CZ" sz="2800" b="1" dirty="0" smtClean="0"/>
              <a:t>Heslo:</a:t>
            </a:r>
            <a:r>
              <a:rPr lang="cs-CZ" sz="2800" dirty="0" smtClean="0"/>
              <a:t> bude žákům dáno ve škole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(při prvním přihlášení si budete muset zadat své nové heslo)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97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61"/>
          <a:stretch/>
        </p:blipFill>
        <p:spPr>
          <a:xfrm>
            <a:off x="1591055" y="1372105"/>
            <a:ext cx="6309361" cy="44696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083296" y="1819656"/>
            <a:ext cx="319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Sem zadáte jméno svého účtu.</a:t>
            </a:r>
          </a:p>
          <a:p>
            <a:r>
              <a:rPr lang="cs-CZ" dirty="0" smtClean="0"/>
              <a:t>Kliknete na </a:t>
            </a:r>
            <a:r>
              <a:rPr lang="cs-CZ" dirty="0">
                <a:solidFill>
                  <a:srgbClr val="0070C0"/>
                </a:solidFill>
              </a:rPr>
              <a:t>D</a:t>
            </a:r>
            <a:r>
              <a:rPr lang="cs-CZ" dirty="0" smtClean="0">
                <a:solidFill>
                  <a:srgbClr val="0070C0"/>
                </a:solidFill>
              </a:rPr>
              <a:t>alší </a:t>
            </a:r>
            <a:r>
              <a:rPr lang="cs-CZ" dirty="0" smtClean="0"/>
              <a:t>nebo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N</a:t>
            </a:r>
            <a:r>
              <a:rPr lang="cs-CZ" dirty="0" err="1" smtClean="0">
                <a:solidFill>
                  <a:srgbClr val="0070C0"/>
                </a:solidFill>
              </a:rPr>
              <a:t>ext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Potom zadáte heslo.</a:t>
            </a:r>
            <a:endParaRPr lang="cs-CZ" dirty="0"/>
          </a:p>
        </p:txBody>
      </p:sp>
      <p:cxnSp>
        <p:nvCxnSpPr>
          <p:cNvPr id="5" name="Přímá spojnice se šipkou 4"/>
          <p:cNvCxnSpPr>
            <a:stCxn id="3" idx="1"/>
          </p:cNvCxnSpPr>
          <p:nvPr/>
        </p:nvCxnSpPr>
        <p:spPr>
          <a:xfrm flipH="1">
            <a:off x="5559552" y="2281321"/>
            <a:ext cx="2523744" cy="8093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5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01"/>
          <a:stretch/>
        </p:blipFill>
        <p:spPr>
          <a:xfrm>
            <a:off x="1211770" y="3002153"/>
            <a:ext cx="10058400" cy="336207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270248" y="301752"/>
            <a:ext cx="5961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Úvodní stránka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1770" y="1114802"/>
            <a:ext cx="10134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Na úvodní obrazovce vidíte všechny Vaše aplikace. Pro Vás jsou důležité hlavně:</a:t>
            </a:r>
          </a:p>
          <a:p>
            <a:r>
              <a:rPr lang="cs-CZ" sz="1600" dirty="0"/>
              <a:t>	</a:t>
            </a:r>
            <a:endParaRPr lang="cs-CZ" sz="1600" dirty="0" smtClean="0"/>
          </a:p>
          <a:p>
            <a:r>
              <a:rPr lang="cs-CZ" sz="1600" dirty="0"/>
              <a:t>	</a:t>
            </a:r>
            <a:r>
              <a:rPr lang="cs-CZ" sz="1600" dirty="0" err="1" smtClean="0"/>
              <a:t>Teams</a:t>
            </a:r>
            <a:r>
              <a:rPr lang="cs-CZ" sz="1600" dirty="0" smtClean="0"/>
              <a:t> – Zde budete pracovat v rámci jednotlivých předmětů. (</a:t>
            </a:r>
            <a:r>
              <a:rPr lang="cs-CZ" sz="1600" dirty="0" smtClean="0">
                <a:solidFill>
                  <a:srgbClr val="C00000"/>
                </a:solidFill>
              </a:rPr>
              <a:t>nutné používat Google Chrome</a:t>
            </a:r>
            <a:r>
              <a:rPr lang="cs-CZ" sz="1600" dirty="0" smtClean="0"/>
              <a:t>)</a:t>
            </a:r>
          </a:p>
          <a:p>
            <a:r>
              <a:rPr lang="cs-CZ" sz="1600" dirty="0"/>
              <a:t>	</a:t>
            </a:r>
            <a:r>
              <a:rPr lang="cs-CZ" sz="1600" dirty="0" err="1" smtClean="0"/>
              <a:t>Onedrive</a:t>
            </a:r>
            <a:r>
              <a:rPr lang="cs-CZ" sz="1600" dirty="0" smtClean="0"/>
              <a:t> – Vaše virtuální uložiště.</a:t>
            </a:r>
          </a:p>
          <a:p>
            <a:r>
              <a:rPr lang="cs-CZ" sz="1600" dirty="0"/>
              <a:t>	</a:t>
            </a:r>
            <a:r>
              <a:rPr lang="cs-CZ" sz="1600" dirty="0" smtClean="0"/>
              <a:t>Outlook – Vaše emailová schránka (pošta) </a:t>
            </a:r>
            <a:endParaRPr lang="cs-CZ" sz="1600" dirty="0"/>
          </a:p>
        </p:txBody>
      </p:sp>
      <p:sp>
        <p:nvSpPr>
          <p:cNvPr id="5" name="Ovál 4"/>
          <p:cNvSpPr/>
          <p:nvPr/>
        </p:nvSpPr>
        <p:spPr>
          <a:xfrm>
            <a:off x="8421624" y="4471416"/>
            <a:ext cx="923544" cy="10332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51776" y="5925312"/>
            <a:ext cx="3163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C00000"/>
                </a:solidFill>
              </a:rPr>
              <a:t>Tady kliknete pro vstup do nějakého předmětu</a:t>
            </a:r>
            <a:endParaRPr lang="cs-CZ" sz="1200" dirty="0">
              <a:solidFill>
                <a:srgbClr val="C0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8321040" y="5504688"/>
            <a:ext cx="283464" cy="42062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4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86300" y="484316"/>
            <a:ext cx="428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err="1" smtClean="0"/>
              <a:t>Teams</a:t>
            </a:r>
            <a:endParaRPr lang="cs-CZ" sz="4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5"/>
          <a:stretch/>
        </p:blipFill>
        <p:spPr>
          <a:xfrm>
            <a:off x="908050" y="1762125"/>
            <a:ext cx="10058400" cy="459261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629525" y="971550"/>
            <a:ext cx="439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Tady kliknete a otevře se nabídka, kde se odhlásíte.</a:t>
            </a:r>
          </a:p>
          <a:p>
            <a:r>
              <a:rPr lang="cs-CZ" sz="1200" dirty="0" smtClean="0"/>
              <a:t>Můžete si i stáhnout aplikaci do počítače na plochu nebo do mobilu.</a:t>
            </a:r>
            <a:endParaRPr lang="cs-CZ" sz="12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0010775" y="1504950"/>
            <a:ext cx="609600" cy="32385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louk 18"/>
          <p:cNvSpPr/>
          <p:nvPr/>
        </p:nvSpPr>
        <p:spPr>
          <a:xfrm>
            <a:off x="9163050" y="1085850"/>
            <a:ext cx="2667000" cy="3543301"/>
          </a:xfrm>
          <a:prstGeom prst="arc">
            <a:avLst>
              <a:gd name="adj1" fmla="val 17888892"/>
              <a:gd name="adj2" fmla="val 480488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20"/>
          <p:cNvCxnSpPr>
            <a:stCxn id="19" idx="2"/>
          </p:cNvCxnSpPr>
          <p:nvPr/>
        </p:nvCxnSpPr>
        <p:spPr>
          <a:xfrm flipV="1">
            <a:off x="10798311" y="4419600"/>
            <a:ext cx="69714" cy="1635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10798311" y="4583193"/>
            <a:ext cx="168139" cy="4595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0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223" y="1996226"/>
            <a:ext cx="9465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Hodně radosti a trpělivosti s </a:t>
            </a:r>
            <a:r>
              <a:rPr lang="cs-CZ" sz="3200" dirty="0" err="1" smtClean="0"/>
              <a:t>Teams</a:t>
            </a:r>
            <a:r>
              <a:rPr lang="cs-CZ" sz="3200" dirty="0" smtClean="0"/>
              <a:t> a </a:t>
            </a:r>
            <a:r>
              <a:rPr lang="cs-CZ" sz="3200" dirty="0"/>
              <a:t>O</a:t>
            </a:r>
            <a:r>
              <a:rPr lang="cs-CZ" sz="3200" dirty="0" smtClean="0"/>
              <a:t>ffice 365.</a:t>
            </a:r>
            <a:endParaRPr lang="cs-CZ" sz="3200" dirty="0"/>
          </a:p>
        </p:txBody>
      </p:sp>
      <p:pic>
        <p:nvPicPr>
          <p:cNvPr id="1028" name="Picture 4" descr="Microsoft Teams Integration | Storm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476" y="1996226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130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Luboš Grunt</dc:creator>
  <cp:lastModifiedBy>Petra Brejtová</cp:lastModifiedBy>
  <cp:revision>8</cp:revision>
  <dcterms:created xsi:type="dcterms:W3CDTF">2020-04-28T14:23:31Z</dcterms:created>
  <dcterms:modified xsi:type="dcterms:W3CDTF">2020-09-13T15:15:18Z</dcterms:modified>
</cp:coreProperties>
</file>